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58" autoAdjust="0"/>
  </p:normalViewPr>
  <p:slideViewPr>
    <p:cSldViewPr>
      <p:cViewPr>
        <p:scale>
          <a:sx n="184" d="100"/>
          <a:sy n="184" d="100"/>
        </p:scale>
        <p:origin x="-72" y="3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Admin</cp:lastModifiedBy>
  <cp:revision>74</cp:revision>
  <dcterms:created xsi:type="dcterms:W3CDTF">2015-07-23T14:23:39Z</dcterms:created>
  <dcterms:modified xsi:type="dcterms:W3CDTF">2019-08-08T06:06:37Z</dcterms:modified>
</cp:coreProperties>
</file>